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3124200"/>
            <a:ext cx="94869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1912" y="4005064"/>
            <a:ext cx="44481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356992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7337"/>
            <a:ext cx="116300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484784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4761" y="2538081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8655" y="3602952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583" y="1340768"/>
            <a:ext cx="118872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7337"/>
            <a:ext cx="116109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8280572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19675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43075"/>
            <a:ext cx="116300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57300"/>
            <a:ext cx="115633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5730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2331"/>
            <a:ext cx="11377264" cy="552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19262"/>
            <a:ext cx="115062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4293096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9533" y="5334817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619375"/>
            <a:ext cx="11725275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90553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871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66862"/>
            <a:ext cx="1177290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445224"/>
            <a:ext cx="467677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48680"/>
            <a:ext cx="7992888" cy="6002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85925"/>
            <a:ext cx="116776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71637"/>
            <a:ext cx="115919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93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2062"/>
            <a:ext cx="115538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57412"/>
            <a:ext cx="116109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25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43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533650"/>
            <a:ext cx="1158240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636912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2636912"/>
            <a:ext cx="7107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4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43062"/>
            <a:ext cx="11639550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3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1277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9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052736"/>
            <a:ext cx="9937104" cy="557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71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57400"/>
            <a:ext cx="117062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16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5" y="332656"/>
            <a:ext cx="6345337" cy="6160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53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37427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11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728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6341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28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9854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14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62100"/>
            <a:ext cx="115633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5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348880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5100" y="2348880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67506" y="4437112"/>
            <a:ext cx="19611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8863" y="5513558"/>
            <a:ext cx="19611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95450"/>
            <a:ext cx="107537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50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268760"/>
            <a:ext cx="75342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13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156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92896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03251" y="4367995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02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685925"/>
            <a:ext cx="106489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658100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9416" y="2584075"/>
            <a:ext cx="21889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019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100262"/>
            <a:ext cx="106965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996952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477" y="3957651"/>
            <a:ext cx="10804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70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727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7687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13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00312"/>
            <a:ext cx="11601450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3573016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268760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2816" y="2368355"/>
            <a:ext cx="3867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8660" y="3429000"/>
            <a:ext cx="17690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26994" y="3429000"/>
            <a:ext cx="17690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1029" y="4435998"/>
            <a:ext cx="17690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04118" y="5500868"/>
            <a:ext cx="17690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27687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8907" y="3330168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5586" y="3330168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2933" y="438346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1296" y="4383464"/>
            <a:ext cx="37171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524125"/>
            <a:ext cx="1168717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524969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2025-12-02T22:00:52Z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